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Oswald Bold" charset="1" panose="00000800000000000000"/>
      <p:regular r:id="rId19"/>
    </p:embeddedFont>
    <p:embeddedFont>
      <p:font typeface="Open Sans Bold" charset="1" panose="00000000000000000000"/>
      <p:regular r:id="rId20"/>
    </p:embeddedFont>
    <p:embeddedFont>
      <p:font typeface="Lora Bold" charset="1" panose="00000800000000000000"/>
      <p:regular r:id="rId21"/>
    </p:embeddedFont>
    <p:embeddedFont>
      <p:font typeface="Oswald" charset="1" panose="00000500000000000000"/>
      <p:regular r:id="rId22"/>
    </p:embeddedFont>
    <p:embeddedFont>
      <p:font typeface="Open Sans" charset="1" panose="00000000000000000000"/>
      <p:regular r:id="rId23"/>
    </p:embeddedFont>
    <p:embeddedFont>
      <p:font typeface="Canva Sans" charset="1" panose="020B0503030501040103"/>
      <p:regular r:id="rId24"/>
    </p:embeddedFont>
    <p:embeddedFont>
      <p:font typeface="Aileron Ultra-Bold" charset="1" panose="00000A00000000000000"/>
      <p:regular r:id="rId25"/>
    </p:embeddedFont>
    <p:embeddedFont>
      <p:font typeface="Noto Sans Bold" charset="1" panose="020B0802040504020204"/>
      <p:regular r:id="rId26"/>
    </p:embeddedFont>
    <p:embeddedFont>
      <p:font typeface="Montserrat Medium" charset="1" panose="00000600000000000000"/>
      <p:regular r:id="rId27"/>
    </p:embeddedFont>
    <p:embeddedFont>
      <p:font typeface="Montserrat Classic" charset="1" panose="00000500000000000000"/>
      <p:regular r:id="rId28"/>
    </p:embeddedFont>
    <p:embeddedFont>
      <p:font typeface="Montserrat Bold Italics" charset="1" panose="000008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https://github.com/tranductri2003/blogify" TargetMode="External" Type="http://schemas.openxmlformats.org/officeDocument/2006/relationships/hyperlink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3.png" Type="http://schemas.openxmlformats.org/officeDocument/2006/relationships/image"/><Relationship Id="rId14" Target="../media/image2.png" Type="http://schemas.openxmlformats.org/officeDocument/2006/relationships/image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5878265" y="0"/>
            <a:ext cx="15663578" cy="13563952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6803" t="0" r="-2680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152562" y="0"/>
            <a:ext cx="12923448" cy="8103057"/>
            <a:chOff x="0" y="0"/>
            <a:chExt cx="8567884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67884" cy="5372100"/>
            </a:xfrm>
            <a:custGeom>
              <a:avLst/>
              <a:gdLst/>
              <a:ahLst/>
              <a:cxnLst/>
              <a:rect r="r" b="b" t="t" l="l"/>
              <a:pathLst>
                <a:path h="5372100" w="8567884">
                  <a:moveTo>
                    <a:pt x="701721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017214" y="5372100"/>
                  </a:lnTo>
                  <a:lnTo>
                    <a:pt x="8567884" y="2686050"/>
                  </a:lnTo>
                  <a:lnTo>
                    <a:pt x="7017214" y="0"/>
                  </a:lnTo>
                  <a:close/>
                </a:path>
              </a:pathLst>
            </a:custGeom>
            <a:solidFill>
              <a:srgbClr val="DCEBF9">
                <a:alpha val="81961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477780" y="4206078"/>
            <a:ext cx="19836285" cy="12437435"/>
            <a:chOff x="0" y="0"/>
            <a:chExt cx="8567884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67884" cy="5372100"/>
            </a:xfrm>
            <a:custGeom>
              <a:avLst/>
              <a:gdLst/>
              <a:ahLst/>
              <a:cxnLst/>
              <a:rect r="r" b="b" t="t" l="l"/>
              <a:pathLst>
                <a:path h="5372100" w="8567884">
                  <a:moveTo>
                    <a:pt x="701721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017214" y="5372100"/>
                  </a:lnTo>
                  <a:lnTo>
                    <a:pt x="8567884" y="2686050"/>
                  </a:lnTo>
                  <a:lnTo>
                    <a:pt x="7017214" y="0"/>
                  </a:lnTo>
                  <a:close/>
                </a:path>
              </a:pathLst>
            </a:custGeom>
            <a:solidFill>
              <a:srgbClr val="DCEBF9">
                <a:alpha val="53725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85867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914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94033" y="1530385"/>
            <a:ext cx="11092657" cy="3929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82"/>
              </a:lnSpc>
            </a:pPr>
            <a:r>
              <a:rPr lang="en-US" sz="13247">
                <a:solidFill>
                  <a:srgbClr val="4D4C4C"/>
                </a:solidFill>
                <a:latin typeface="Oswald Bold"/>
              </a:rPr>
              <a:t>BÁO CÁO </a:t>
            </a:r>
          </a:p>
          <a:p>
            <a:pPr algn="ctr">
              <a:lnSpc>
                <a:spcPts val="21725"/>
              </a:lnSpc>
            </a:pPr>
            <a:r>
              <a:rPr lang="en-US" sz="13247">
                <a:solidFill>
                  <a:srgbClr val="4D4C4C"/>
                </a:solidFill>
                <a:latin typeface="Oswald Bold"/>
              </a:rPr>
              <a:t>DỰ ÁN PYTHON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69551" y="9511504"/>
            <a:ext cx="494162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78">
                <a:solidFill>
                  <a:srgbClr val="000000"/>
                </a:solidFill>
                <a:latin typeface="Open Sans Bold"/>
              </a:rPr>
              <a:t>GVHD: TS. ĐẶNG THIÊN BÌNH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53524" y="5965115"/>
            <a:ext cx="14973677" cy="2207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19"/>
              </a:lnSpc>
            </a:pPr>
            <a:r>
              <a:rPr lang="en-US" sz="5499">
                <a:solidFill>
                  <a:srgbClr val="202020"/>
                </a:solidFill>
                <a:latin typeface="Lora Bold"/>
              </a:rPr>
              <a:t>Đề tài : </a:t>
            </a:r>
          </a:p>
          <a:p>
            <a:pPr algn="ctr">
              <a:lnSpc>
                <a:spcPts val="9019"/>
              </a:lnSpc>
            </a:pPr>
            <a:r>
              <a:rPr lang="en-US" sz="5499">
                <a:solidFill>
                  <a:srgbClr val="202020"/>
                </a:solidFill>
                <a:latin typeface="Lora Bold"/>
              </a:rPr>
              <a:t>Diễn đàn văn học - Blogify</a:t>
            </a:r>
            <a:r>
              <a:rPr lang="en-US" sz="5499">
                <a:solidFill>
                  <a:srgbClr val="202020"/>
                </a:solidFill>
                <a:latin typeface="Lora Bol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4704" y="-2837787"/>
            <a:ext cx="6346341" cy="3706742"/>
            <a:chOff x="0" y="0"/>
            <a:chExt cx="9197614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239981" y="9503978"/>
            <a:ext cx="6346341" cy="3706742"/>
            <a:chOff x="0" y="0"/>
            <a:chExt cx="9197614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8261" y="78848"/>
            <a:ext cx="960439" cy="960439"/>
          </a:xfrm>
          <a:custGeom>
            <a:avLst/>
            <a:gdLst/>
            <a:ahLst/>
            <a:cxnLst/>
            <a:rect r="r" b="b" t="t" l="l"/>
            <a:pathLst>
              <a:path h="960439" w="960439">
                <a:moveTo>
                  <a:pt x="0" y="0"/>
                </a:moveTo>
                <a:lnTo>
                  <a:pt x="960439" y="0"/>
                </a:lnTo>
                <a:lnTo>
                  <a:pt x="960439" y="960439"/>
                </a:lnTo>
                <a:lnTo>
                  <a:pt x="0" y="960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5867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15840" y="1360444"/>
            <a:ext cx="13456320" cy="7566112"/>
          </a:xfrm>
          <a:custGeom>
            <a:avLst/>
            <a:gdLst/>
            <a:ahLst/>
            <a:cxnLst/>
            <a:rect r="r" b="b" t="t" l="l"/>
            <a:pathLst>
              <a:path h="7566112" w="13456320">
                <a:moveTo>
                  <a:pt x="0" y="0"/>
                </a:moveTo>
                <a:lnTo>
                  <a:pt x="13456320" y="0"/>
                </a:lnTo>
                <a:lnTo>
                  <a:pt x="13456320" y="7566112"/>
                </a:lnTo>
                <a:lnTo>
                  <a:pt x="0" y="756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-12432"/>
            <a:ext cx="8115300" cy="102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swald Bold"/>
              </a:rPr>
              <a:t>CÁC CHỨC NĂNG CHÍNH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10244" y="9172575"/>
            <a:ext cx="8115300" cy="73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Oswald Bold"/>
              </a:rPr>
              <a:t>XẾP HẠNG BÀI POST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4704" y="-2837787"/>
            <a:ext cx="6346341" cy="3706742"/>
            <a:chOff x="0" y="0"/>
            <a:chExt cx="9197614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239981" y="9503978"/>
            <a:ext cx="6346341" cy="3706742"/>
            <a:chOff x="0" y="0"/>
            <a:chExt cx="9197614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8261" y="78848"/>
            <a:ext cx="960439" cy="960439"/>
          </a:xfrm>
          <a:custGeom>
            <a:avLst/>
            <a:gdLst/>
            <a:ahLst/>
            <a:cxnLst/>
            <a:rect r="r" b="b" t="t" l="l"/>
            <a:pathLst>
              <a:path h="960439" w="960439">
                <a:moveTo>
                  <a:pt x="0" y="0"/>
                </a:moveTo>
                <a:lnTo>
                  <a:pt x="960439" y="0"/>
                </a:lnTo>
                <a:lnTo>
                  <a:pt x="960439" y="960439"/>
                </a:lnTo>
                <a:lnTo>
                  <a:pt x="0" y="960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5867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15840" y="1360444"/>
            <a:ext cx="13456320" cy="7566112"/>
          </a:xfrm>
          <a:custGeom>
            <a:avLst/>
            <a:gdLst/>
            <a:ahLst/>
            <a:cxnLst/>
            <a:rect r="r" b="b" t="t" l="l"/>
            <a:pathLst>
              <a:path h="7566112" w="13456320">
                <a:moveTo>
                  <a:pt x="0" y="0"/>
                </a:moveTo>
                <a:lnTo>
                  <a:pt x="13456320" y="0"/>
                </a:lnTo>
                <a:lnTo>
                  <a:pt x="13456320" y="7566112"/>
                </a:lnTo>
                <a:lnTo>
                  <a:pt x="0" y="756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-12432"/>
            <a:ext cx="8115300" cy="102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swald Bold"/>
              </a:rPr>
              <a:t>CÁC CHỨC NĂNG CHÍNH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10244" y="9172575"/>
            <a:ext cx="8115300" cy="73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Oswald Bold"/>
              </a:rPr>
              <a:t>XẾP HẠNG BÀI POST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4704" y="-2837787"/>
            <a:ext cx="6346341" cy="3706742"/>
            <a:chOff x="0" y="0"/>
            <a:chExt cx="9197614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239981" y="9503978"/>
            <a:ext cx="6346341" cy="3706742"/>
            <a:chOff x="0" y="0"/>
            <a:chExt cx="9197614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8261" y="78848"/>
            <a:ext cx="960439" cy="960439"/>
          </a:xfrm>
          <a:custGeom>
            <a:avLst/>
            <a:gdLst/>
            <a:ahLst/>
            <a:cxnLst/>
            <a:rect r="r" b="b" t="t" l="l"/>
            <a:pathLst>
              <a:path h="960439" w="960439">
                <a:moveTo>
                  <a:pt x="0" y="0"/>
                </a:moveTo>
                <a:lnTo>
                  <a:pt x="960439" y="0"/>
                </a:lnTo>
                <a:lnTo>
                  <a:pt x="960439" y="960439"/>
                </a:lnTo>
                <a:lnTo>
                  <a:pt x="0" y="960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5867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15840" y="1360444"/>
            <a:ext cx="13456320" cy="7566112"/>
          </a:xfrm>
          <a:custGeom>
            <a:avLst/>
            <a:gdLst/>
            <a:ahLst/>
            <a:cxnLst/>
            <a:rect r="r" b="b" t="t" l="l"/>
            <a:pathLst>
              <a:path h="7566112" w="13456320">
                <a:moveTo>
                  <a:pt x="0" y="0"/>
                </a:moveTo>
                <a:lnTo>
                  <a:pt x="13456320" y="0"/>
                </a:lnTo>
                <a:lnTo>
                  <a:pt x="13456320" y="7566112"/>
                </a:lnTo>
                <a:lnTo>
                  <a:pt x="0" y="756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-12432"/>
            <a:ext cx="8115300" cy="102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swald Bold"/>
              </a:rPr>
              <a:t>CÁC CHỨC NĂNG CHÍNH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10244" y="9172575"/>
            <a:ext cx="8115300" cy="73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Oswald Bold"/>
              </a:rPr>
              <a:t>NOTIFICATION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49010" y="0"/>
            <a:ext cx="8738990" cy="10287000"/>
            <a:chOff x="0" y="0"/>
            <a:chExt cx="11651986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700" t="0" r="21700" b="0"/>
            <a:stretch>
              <a:fillRect/>
            </a:stretch>
          </p:blipFill>
          <p:spPr>
            <a:xfrm flipH="false" flipV="false">
              <a:off x="0" y="0"/>
              <a:ext cx="11651986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611227" y="4468187"/>
            <a:ext cx="591526" cy="591526"/>
          </a:xfrm>
          <a:custGeom>
            <a:avLst/>
            <a:gdLst/>
            <a:ahLst/>
            <a:cxnLst/>
            <a:rect r="r" b="b" t="t" l="l"/>
            <a:pathLst>
              <a:path h="591526" w="591526">
                <a:moveTo>
                  <a:pt x="0" y="0"/>
                </a:moveTo>
                <a:lnTo>
                  <a:pt x="591526" y="0"/>
                </a:lnTo>
                <a:lnTo>
                  <a:pt x="591526" y="591525"/>
                </a:lnTo>
                <a:lnTo>
                  <a:pt x="0" y="591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202753" y="9303460"/>
            <a:ext cx="6346341" cy="3706742"/>
            <a:chOff x="0" y="0"/>
            <a:chExt cx="9197614" cy="5372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21809" y="494235"/>
            <a:ext cx="2842361" cy="1013781"/>
            <a:chOff x="0" y="0"/>
            <a:chExt cx="3789815" cy="13517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51708" cy="1351708"/>
            </a:xfrm>
            <a:custGeom>
              <a:avLst/>
              <a:gdLst/>
              <a:ahLst/>
              <a:cxnLst/>
              <a:rect r="r" b="b" t="t" l="l"/>
              <a:pathLst>
                <a:path h="1351708" w="1351708">
                  <a:moveTo>
                    <a:pt x="0" y="0"/>
                  </a:moveTo>
                  <a:lnTo>
                    <a:pt x="1351708" y="0"/>
                  </a:lnTo>
                  <a:lnTo>
                    <a:pt x="1351708" y="1351708"/>
                  </a:lnTo>
                  <a:lnTo>
                    <a:pt x="0" y="1351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409345" y="203286"/>
              <a:ext cx="2380470" cy="472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9"/>
                </a:lnSpc>
              </a:pPr>
              <a:r>
                <a:rPr lang="en-US" sz="2171">
                  <a:solidFill>
                    <a:srgbClr val="000000"/>
                  </a:solidFill>
                  <a:latin typeface="Montserrat Medium"/>
                </a:rPr>
                <a:t>Team 14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78818" y="5350638"/>
            <a:ext cx="605274" cy="568957"/>
          </a:xfrm>
          <a:custGeom>
            <a:avLst/>
            <a:gdLst/>
            <a:ahLst/>
            <a:cxnLst/>
            <a:rect r="r" b="b" t="t" l="l"/>
            <a:pathLst>
              <a:path h="568957" w="605274">
                <a:moveTo>
                  <a:pt x="0" y="0"/>
                </a:moveTo>
                <a:lnTo>
                  <a:pt x="605274" y="0"/>
                </a:lnTo>
                <a:lnTo>
                  <a:pt x="605274" y="568957"/>
                </a:lnTo>
                <a:lnTo>
                  <a:pt x="0" y="5689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3861" y="6338695"/>
            <a:ext cx="506258" cy="506258"/>
          </a:xfrm>
          <a:custGeom>
            <a:avLst/>
            <a:gdLst/>
            <a:ahLst/>
            <a:cxnLst/>
            <a:rect r="r" b="b" t="t" l="l"/>
            <a:pathLst>
              <a:path h="506258" w="506258">
                <a:moveTo>
                  <a:pt x="0" y="0"/>
                </a:moveTo>
                <a:lnTo>
                  <a:pt x="506258" y="0"/>
                </a:lnTo>
                <a:lnTo>
                  <a:pt x="506258" y="506258"/>
                </a:lnTo>
                <a:lnTo>
                  <a:pt x="0" y="5062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78818" y="1826992"/>
            <a:ext cx="6649299" cy="100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6"/>
              </a:lnSpc>
            </a:pPr>
            <a:r>
              <a:rPr lang="en-US" sz="5997">
                <a:solidFill>
                  <a:srgbClr val="000000"/>
                </a:solidFill>
                <a:latin typeface="Open Sans Bold"/>
              </a:rPr>
              <a:t>XIN CẢM ƠN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39086" y="4490607"/>
            <a:ext cx="5518943" cy="48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51">
                <a:solidFill>
                  <a:srgbClr val="000000"/>
                </a:solidFill>
                <a:latin typeface="Montserrat Classic"/>
              </a:rPr>
              <a:t>lqdlover.ddns.net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8818" y="2994879"/>
            <a:ext cx="6291213" cy="993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8"/>
              </a:lnSpc>
              <a:spcBef>
                <a:spcPct val="0"/>
              </a:spcBef>
            </a:pPr>
            <a:r>
              <a:rPr lang="en-US" sz="2870">
                <a:solidFill>
                  <a:srgbClr val="000000"/>
                </a:solidFill>
                <a:latin typeface="Open Sans Bold"/>
              </a:rPr>
              <a:t>Bạn có thể đăng ký tài khoản và trải nghiệm qua link bên dưới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39086" y="5440369"/>
            <a:ext cx="5518943" cy="39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2"/>
              </a:lnSpc>
            </a:pPr>
            <a:r>
              <a:rPr lang="en-US" sz="2251" u="sng">
                <a:solidFill>
                  <a:srgbClr val="000000"/>
                </a:solidFill>
                <a:latin typeface="Montserrat Classic"/>
                <a:hlinkClick r:id="rId11" tooltip="https://github.com/tranductri2003/blogify"/>
              </a:rPr>
              <a:t>Blogify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84092" y="6281545"/>
            <a:ext cx="6704914" cy="1669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1">
                <a:solidFill>
                  <a:srgbClr val="000000"/>
                </a:solidFill>
                <a:latin typeface="Montserrat Bold Italics"/>
              </a:rPr>
              <a:t>“…Nắng Bách Khoa thiêu đốt đời trai trẻ</a:t>
            </a:r>
          </a:p>
          <a:p>
            <a:pPr algn="ctr">
              <a:lnSpc>
                <a:spcPts val="3306"/>
              </a:lnSpc>
            </a:pPr>
            <a:r>
              <a:rPr lang="en-US" sz="2361">
                <a:solidFill>
                  <a:srgbClr val="000000"/>
                </a:solidFill>
                <a:latin typeface="Montserrat Bold Italics"/>
              </a:rPr>
              <a:t>Mây Đà Thành che lấp tuổi thanh xuân</a:t>
            </a:r>
          </a:p>
          <a:p>
            <a:pPr algn="ctr">
              <a:lnSpc>
                <a:spcPts val="3306"/>
              </a:lnSpc>
            </a:pPr>
            <a:r>
              <a:rPr lang="en-US" sz="2361">
                <a:solidFill>
                  <a:srgbClr val="000000"/>
                </a:solidFill>
                <a:latin typeface="Montserrat Bold Italics"/>
              </a:rPr>
              <a:t>Sáng- tối luôn ôm ấp nợ học phần</a:t>
            </a:r>
          </a:p>
          <a:p>
            <a:pPr algn="ctr">
              <a:lnSpc>
                <a:spcPts val="3306"/>
              </a:lnSpc>
            </a:pPr>
            <a:r>
              <a:rPr lang="en-US" sz="2361">
                <a:solidFill>
                  <a:srgbClr val="000000"/>
                </a:solidFill>
                <a:latin typeface="Montserrat Bold Italics"/>
              </a:rPr>
              <a:t>Chết trên sách quên đời trai mười tám…”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933101" y="7853969"/>
            <a:ext cx="309058" cy="382288"/>
            <a:chOff x="0" y="0"/>
            <a:chExt cx="3786082" cy="46831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86082" cy="4683181"/>
            </a:xfrm>
            <a:custGeom>
              <a:avLst/>
              <a:gdLst/>
              <a:ahLst/>
              <a:cxnLst/>
              <a:rect r="r" b="b" t="t" l="l"/>
              <a:pathLst>
                <a:path h="4683181" w="3786082">
                  <a:moveTo>
                    <a:pt x="3786082" y="4683181"/>
                  </a:moveTo>
                  <a:lnTo>
                    <a:pt x="0" y="4683181"/>
                  </a:lnTo>
                  <a:lnTo>
                    <a:pt x="0" y="0"/>
                  </a:lnTo>
                  <a:lnTo>
                    <a:pt x="3786082" y="4683181"/>
                  </a:lnTo>
                  <a:close/>
                </a:path>
              </a:pathLst>
            </a:custGeom>
            <a:solidFill>
              <a:srgbClr val="DCEBF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025718" y="-1853371"/>
            <a:ext cx="6346341" cy="3706742"/>
            <a:chOff x="0" y="0"/>
            <a:chExt cx="9197614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1240069" y="8708903"/>
            <a:ext cx="6346341" cy="3706742"/>
            <a:chOff x="0" y="0"/>
            <a:chExt cx="9197614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7094089" y="7853969"/>
            <a:ext cx="309058" cy="382288"/>
            <a:chOff x="0" y="0"/>
            <a:chExt cx="3786082" cy="46831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86082" cy="4683181"/>
            </a:xfrm>
            <a:custGeom>
              <a:avLst/>
              <a:gdLst/>
              <a:ahLst/>
              <a:cxnLst/>
              <a:rect r="r" b="b" t="t" l="l"/>
              <a:pathLst>
                <a:path h="4683181" w="3786082">
                  <a:moveTo>
                    <a:pt x="3786082" y="4683181"/>
                  </a:moveTo>
                  <a:lnTo>
                    <a:pt x="0" y="4683181"/>
                  </a:lnTo>
                  <a:lnTo>
                    <a:pt x="0" y="0"/>
                  </a:lnTo>
                  <a:lnTo>
                    <a:pt x="3786082" y="4683181"/>
                  </a:lnTo>
                  <a:close/>
                </a:path>
              </a:pathLst>
            </a:custGeom>
            <a:solidFill>
              <a:srgbClr val="DCEBF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2251186" y="7853969"/>
            <a:ext cx="309058" cy="382288"/>
            <a:chOff x="0" y="0"/>
            <a:chExt cx="3786082" cy="46831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86082" cy="4683181"/>
            </a:xfrm>
            <a:custGeom>
              <a:avLst/>
              <a:gdLst/>
              <a:ahLst/>
              <a:cxnLst/>
              <a:rect r="r" b="b" t="t" l="l"/>
              <a:pathLst>
                <a:path h="4683181" w="3786082">
                  <a:moveTo>
                    <a:pt x="3786082" y="4683181"/>
                  </a:moveTo>
                  <a:lnTo>
                    <a:pt x="0" y="4683181"/>
                  </a:lnTo>
                  <a:lnTo>
                    <a:pt x="0" y="0"/>
                  </a:lnTo>
                  <a:lnTo>
                    <a:pt x="3786082" y="4683181"/>
                  </a:lnTo>
                  <a:close/>
                </a:path>
              </a:pathLst>
            </a:custGeom>
            <a:solidFill>
              <a:srgbClr val="DCEBF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340924" y="914400"/>
            <a:ext cx="5606152" cy="102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swald"/>
              </a:rPr>
              <a:t>OUR BEST TEAM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346693" y="2818473"/>
            <a:ext cx="9239219" cy="5417784"/>
            <a:chOff x="0" y="0"/>
            <a:chExt cx="12318958" cy="7223712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366331" y="0"/>
              <a:ext cx="4710168" cy="7223712"/>
              <a:chOff x="0" y="0"/>
              <a:chExt cx="1247938" cy="191389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247938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247938">
                    <a:moveTo>
                      <a:pt x="0" y="0"/>
                    </a:moveTo>
                    <a:lnTo>
                      <a:pt x="1247938" y="0"/>
                    </a:lnTo>
                    <a:lnTo>
                      <a:pt x="1247938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36528B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5030521"/>
              <a:ext cx="5442830" cy="1683475"/>
              <a:chOff x="0" y="0"/>
              <a:chExt cx="1398844" cy="43266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398844" cy="432664"/>
              </a:xfrm>
              <a:custGeom>
                <a:avLst/>
                <a:gdLst/>
                <a:ahLst/>
                <a:cxnLst/>
                <a:rect r="r" b="b" t="t" l="l"/>
                <a:pathLst>
                  <a:path h="432664" w="1398844">
                    <a:moveTo>
                      <a:pt x="0" y="0"/>
                    </a:moveTo>
                    <a:lnTo>
                      <a:pt x="1398844" y="0"/>
                    </a:lnTo>
                    <a:lnTo>
                      <a:pt x="1398844" y="432664"/>
                    </a:lnTo>
                    <a:lnTo>
                      <a:pt x="0" y="432664"/>
                    </a:lnTo>
                    <a:close/>
                  </a:path>
                </a:pathLst>
              </a:custGeom>
              <a:solidFill>
                <a:srgbClr val="DCEBF9"/>
              </a:solidFill>
            </p:spPr>
          </p:sp>
        </p:grpSp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1085381" y="801901"/>
              <a:ext cx="3391408" cy="3391395"/>
              <a:chOff x="0" y="0"/>
              <a:chExt cx="6350000" cy="634997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DCEBF9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7242459" y="0"/>
              <a:ext cx="4710168" cy="7223712"/>
              <a:chOff x="0" y="0"/>
              <a:chExt cx="1247938" cy="19138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247938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247938">
                    <a:moveTo>
                      <a:pt x="0" y="0"/>
                    </a:moveTo>
                    <a:lnTo>
                      <a:pt x="1247938" y="0"/>
                    </a:lnTo>
                    <a:lnTo>
                      <a:pt x="1247938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36528B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6876129" y="5030521"/>
              <a:ext cx="5442830" cy="1683475"/>
              <a:chOff x="0" y="0"/>
              <a:chExt cx="1398844" cy="43266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398844" cy="432664"/>
              </a:xfrm>
              <a:custGeom>
                <a:avLst/>
                <a:gdLst/>
                <a:ahLst/>
                <a:cxnLst/>
                <a:rect r="r" b="b" t="t" l="l"/>
                <a:pathLst>
                  <a:path h="432664" w="1398844">
                    <a:moveTo>
                      <a:pt x="0" y="0"/>
                    </a:moveTo>
                    <a:lnTo>
                      <a:pt x="1398844" y="0"/>
                    </a:lnTo>
                    <a:lnTo>
                      <a:pt x="1398844" y="432664"/>
                    </a:lnTo>
                    <a:lnTo>
                      <a:pt x="0" y="432664"/>
                    </a:lnTo>
                    <a:close/>
                  </a:path>
                </a:pathLst>
              </a:custGeom>
              <a:solidFill>
                <a:srgbClr val="DCEBF9"/>
              </a:solidFill>
            </p:spPr>
          </p:sp>
        </p:grp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7961509" y="801901"/>
              <a:ext cx="3391408" cy="3391395"/>
              <a:chOff x="0" y="0"/>
              <a:chExt cx="6350000" cy="634997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-21092" r="0" b="-3908"/>
                </a:stretch>
              </a:blip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332842" y="5339733"/>
              <a:ext cx="4921886" cy="450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89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Oswald Bold"/>
                </a:rPr>
                <a:t>PHẠM NGUYỄN ANH PHÁT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519142" y="5941169"/>
              <a:ext cx="4404545" cy="441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89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Open Sans"/>
                </a:rPr>
                <a:t>21TCLC_KHDL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7395271" y="5339733"/>
              <a:ext cx="4404545" cy="450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89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Oswald Bold"/>
                </a:rPr>
                <a:t>TRẦN ĐỨC TRÍ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7395271" y="5941169"/>
              <a:ext cx="4404545" cy="441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89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Open Sans"/>
                </a:rPr>
                <a:t>21TCLC_KHDL</a:t>
              </a:r>
            </a:p>
          </p:txBody>
        </p:sp>
        <p:grpSp>
          <p:nvGrpSpPr>
            <p:cNvPr name="Group 30" id="30"/>
            <p:cNvGrpSpPr>
              <a:grpSpLocks noChangeAspect="true"/>
            </p:cNvGrpSpPr>
            <p:nvPr/>
          </p:nvGrpSpPr>
          <p:grpSpPr>
            <a:xfrm rot="0">
              <a:off x="1136181" y="814601"/>
              <a:ext cx="3391408" cy="3391395"/>
              <a:chOff x="0" y="0"/>
              <a:chExt cx="6350000" cy="634997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-12742" r="0" b="-29751"/>
                </a:stretch>
              </a:blipFill>
            </p:spPr>
          </p:sp>
        </p:grpSp>
      </p:grpSp>
      <p:sp>
        <p:nvSpPr>
          <p:cNvPr name="Freeform 32" id="32"/>
          <p:cNvSpPr/>
          <p:nvPr/>
        </p:nvSpPr>
        <p:spPr>
          <a:xfrm flipH="false" flipV="false" rot="0">
            <a:off x="26914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685867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94570" y="8144588"/>
            <a:ext cx="6841210" cy="3995782"/>
            <a:chOff x="0" y="0"/>
            <a:chExt cx="9197614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6914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704190" y="-4901215"/>
            <a:ext cx="15663578" cy="13563952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1070610" y="0"/>
                  </a:moveTo>
                  <a:lnTo>
                    <a:pt x="3211830" y="0"/>
                  </a:lnTo>
                  <a:lnTo>
                    <a:pt x="4282440" y="1854200"/>
                  </a:lnTo>
                  <a:lnTo>
                    <a:pt x="3211830" y="3708400"/>
                  </a:lnTo>
                  <a:lnTo>
                    <a:pt x="1070610" y="3708400"/>
                  </a:lnTo>
                  <a:lnTo>
                    <a:pt x="0" y="1854200"/>
                  </a:lnTo>
                  <a:close/>
                </a:path>
              </a:pathLst>
            </a:custGeom>
            <a:blipFill>
              <a:blip r:embed="rId3"/>
              <a:stretch>
                <a:fillRect l="-26803" t="0" r="-26803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85867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41176" y="353266"/>
            <a:ext cx="5606152" cy="102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swald Bold"/>
              </a:rPr>
              <a:t>CÔNG NGHỆ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27565" y="3153696"/>
            <a:ext cx="9460350" cy="904481"/>
            <a:chOff x="0" y="0"/>
            <a:chExt cx="56189041" cy="5372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189042" cy="5372100"/>
            </a:xfrm>
            <a:custGeom>
              <a:avLst/>
              <a:gdLst/>
              <a:ahLst/>
              <a:cxnLst/>
              <a:rect r="r" b="b" t="t" l="l"/>
              <a:pathLst>
                <a:path h="5372100" w="56189042">
                  <a:moveTo>
                    <a:pt x="5463837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4638370" y="5372100"/>
                  </a:lnTo>
                  <a:lnTo>
                    <a:pt x="56189042" y="2686050"/>
                  </a:lnTo>
                  <a:lnTo>
                    <a:pt x="54638370" y="0"/>
                  </a:lnTo>
                  <a:close/>
                </a:path>
              </a:pathLst>
            </a:custGeom>
            <a:solidFill>
              <a:srgbClr val="95ACC2">
                <a:alpha val="67843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10681239" y="2972855"/>
            <a:ext cx="413351" cy="361682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5ACC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887840" y="3286380"/>
            <a:ext cx="85398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Django rest-framework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041176" y="4239019"/>
            <a:ext cx="9460350" cy="904481"/>
            <a:chOff x="0" y="0"/>
            <a:chExt cx="56189041" cy="5372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189042" cy="5372100"/>
            </a:xfrm>
            <a:custGeom>
              <a:avLst/>
              <a:gdLst/>
              <a:ahLst/>
              <a:cxnLst/>
              <a:rect r="r" b="b" t="t" l="l"/>
              <a:pathLst>
                <a:path h="5372100" w="56189042">
                  <a:moveTo>
                    <a:pt x="5463837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4638370" y="5372100"/>
                  </a:lnTo>
                  <a:lnTo>
                    <a:pt x="56189042" y="2686050"/>
                  </a:lnTo>
                  <a:lnTo>
                    <a:pt x="54638370" y="0"/>
                  </a:lnTo>
                  <a:close/>
                </a:path>
              </a:pathLst>
            </a:custGeom>
            <a:solidFill>
              <a:srgbClr val="95ACC2">
                <a:alpha val="67843"/>
              </a:srgbClr>
            </a:solidFill>
          </p:spPr>
        </p:sp>
      </p:grpSp>
      <p:grpSp>
        <p:nvGrpSpPr>
          <p:cNvPr name="Group 17" id="17"/>
          <p:cNvGrpSpPr/>
          <p:nvPr/>
        </p:nvGrpSpPr>
        <p:grpSpPr>
          <a:xfrm rot="-10800000">
            <a:off x="11294849" y="4058177"/>
            <a:ext cx="413351" cy="361682"/>
            <a:chOff x="0" y="0"/>
            <a:chExt cx="812800" cy="711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5ACC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501450" y="4371702"/>
            <a:ext cx="85398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ReactJS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534470" y="5324341"/>
            <a:ext cx="9460350" cy="904481"/>
            <a:chOff x="0" y="0"/>
            <a:chExt cx="56189041" cy="53721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189042" cy="5372100"/>
            </a:xfrm>
            <a:custGeom>
              <a:avLst/>
              <a:gdLst/>
              <a:ahLst/>
              <a:cxnLst/>
              <a:rect r="r" b="b" t="t" l="l"/>
              <a:pathLst>
                <a:path h="5372100" w="56189042">
                  <a:moveTo>
                    <a:pt x="5463837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4638370" y="5372100"/>
                  </a:lnTo>
                  <a:lnTo>
                    <a:pt x="56189042" y="2686050"/>
                  </a:lnTo>
                  <a:lnTo>
                    <a:pt x="54638370" y="0"/>
                  </a:lnTo>
                  <a:close/>
                </a:path>
              </a:pathLst>
            </a:custGeom>
            <a:solidFill>
              <a:srgbClr val="95ACC2">
                <a:alpha val="67843"/>
              </a:srgbClr>
            </a:solidFill>
          </p:spPr>
        </p:sp>
      </p:grpSp>
      <p:grpSp>
        <p:nvGrpSpPr>
          <p:cNvPr name="Group 23" id="23"/>
          <p:cNvGrpSpPr/>
          <p:nvPr/>
        </p:nvGrpSpPr>
        <p:grpSpPr>
          <a:xfrm rot="-10800000">
            <a:off x="11788144" y="5143500"/>
            <a:ext cx="413351" cy="361682"/>
            <a:chOff x="0" y="0"/>
            <a:chExt cx="812800" cy="711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5ACC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994745" y="5457025"/>
            <a:ext cx="85398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Websocket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3168133" y="6409664"/>
            <a:ext cx="9460350" cy="904481"/>
            <a:chOff x="0" y="0"/>
            <a:chExt cx="56189041" cy="53721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6189042" cy="5372100"/>
            </a:xfrm>
            <a:custGeom>
              <a:avLst/>
              <a:gdLst/>
              <a:ahLst/>
              <a:cxnLst/>
              <a:rect r="r" b="b" t="t" l="l"/>
              <a:pathLst>
                <a:path h="5372100" w="56189042">
                  <a:moveTo>
                    <a:pt x="5463837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4638370" y="5372100"/>
                  </a:lnTo>
                  <a:lnTo>
                    <a:pt x="56189042" y="2686050"/>
                  </a:lnTo>
                  <a:lnTo>
                    <a:pt x="54638370" y="0"/>
                  </a:lnTo>
                  <a:close/>
                </a:path>
              </a:pathLst>
            </a:custGeom>
            <a:solidFill>
              <a:srgbClr val="95ACC2">
                <a:alpha val="67843"/>
              </a:srgbClr>
            </a:solidFill>
          </p:spPr>
        </p:sp>
      </p:grpSp>
      <p:grpSp>
        <p:nvGrpSpPr>
          <p:cNvPr name="Group 29" id="29"/>
          <p:cNvGrpSpPr/>
          <p:nvPr/>
        </p:nvGrpSpPr>
        <p:grpSpPr>
          <a:xfrm rot="-10800000">
            <a:off x="12421807" y="6228823"/>
            <a:ext cx="413351" cy="361682"/>
            <a:chOff x="0" y="0"/>
            <a:chExt cx="812800" cy="7112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5ACC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3628408" y="6542348"/>
            <a:ext cx="85398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Nginx</a:t>
            </a:r>
          </a:p>
        </p:txBody>
      </p: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14011297" y="9028207"/>
            <a:ext cx="6811998" cy="5898884"/>
            <a:chOff x="0" y="0"/>
            <a:chExt cx="4282440" cy="3708400"/>
          </a:xfrm>
        </p:grpSpPr>
        <p:sp>
          <p:nvSpPr>
            <p:cNvPr name="Freeform 34" id="34"/>
            <p:cNvSpPr/>
            <p:nvPr/>
          </p:nvSpPr>
          <p:spPr>
            <a:xfrm flipH="tru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1070610" y="0"/>
                  </a:moveTo>
                  <a:lnTo>
                    <a:pt x="3211830" y="0"/>
                  </a:lnTo>
                  <a:lnTo>
                    <a:pt x="4282440" y="1854200"/>
                  </a:lnTo>
                  <a:lnTo>
                    <a:pt x="3211830" y="3708400"/>
                  </a:lnTo>
                  <a:lnTo>
                    <a:pt x="1070610" y="3708400"/>
                  </a:lnTo>
                  <a:lnTo>
                    <a:pt x="0" y="1854200"/>
                  </a:lnTo>
                  <a:close/>
                </a:path>
              </a:pathLst>
            </a:custGeom>
            <a:blipFill>
              <a:blip r:embed="rId3"/>
              <a:stretch>
                <a:fillRect l="-26803" t="0" r="-26803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3628408" y="7514037"/>
            <a:ext cx="9460350" cy="904481"/>
            <a:chOff x="0" y="0"/>
            <a:chExt cx="56189041" cy="53721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6189042" cy="5372100"/>
            </a:xfrm>
            <a:custGeom>
              <a:avLst/>
              <a:gdLst/>
              <a:ahLst/>
              <a:cxnLst/>
              <a:rect r="r" b="b" t="t" l="l"/>
              <a:pathLst>
                <a:path h="5372100" w="56189042">
                  <a:moveTo>
                    <a:pt x="5463837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4638370" y="5372100"/>
                  </a:lnTo>
                  <a:lnTo>
                    <a:pt x="56189042" y="2686050"/>
                  </a:lnTo>
                  <a:lnTo>
                    <a:pt x="54638370" y="0"/>
                  </a:lnTo>
                  <a:close/>
                </a:path>
              </a:pathLst>
            </a:custGeom>
            <a:solidFill>
              <a:srgbClr val="95ACC2">
                <a:alpha val="67843"/>
              </a:srgbClr>
            </a:solidFill>
          </p:spPr>
        </p:sp>
      </p:grpSp>
      <p:grpSp>
        <p:nvGrpSpPr>
          <p:cNvPr name="Group 37" id="37"/>
          <p:cNvGrpSpPr/>
          <p:nvPr/>
        </p:nvGrpSpPr>
        <p:grpSpPr>
          <a:xfrm rot="-10800000">
            <a:off x="12882082" y="7333195"/>
            <a:ext cx="413351" cy="361682"/>
            <a:chOff x="0" y="0"/>
            <a:chExt cx="812800" cy="7112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5ACC2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3882007" y="7564198"/>
            <a:ext cx="85398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none">
                <a:solidFill>
                  <a:srgbClr val="000000"/>
                </a:solidFill>
                <a:latin typeface="Canva Sans"/>
              </a:rPr>
              <a:t>N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etwork Load Balancing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914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011297" y="-1357474"/>
            <a:ext cx="6841210" cy="3995782"/>
            <a:chOff x="0" y="0"/>
            <a:chExt cx="9197614" cy="537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85867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41176" y="353266"/>
            <a:ext cx="11970122" cy="102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swald Bold"/>
              </a:rPr>
              <a:t>TRIỂN KHAI HẠ TẦNG VÀ MÔI TRƯỜNG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28076" y="3943868"/>
            <a:ext cx="3329876" cy="1664938"/>
          </a:xfrm>
          <a:custGeom>
            <a:avLst/>
            <a:gdLst/>
            <a:ahLst/>
            <a:cxnLst/>
            <a:rect r="r" b="b" t="t" l="l"/>
            <a:pathLst>
              <a:path h="1664938" w="3329876">
                <a:moveTo>
                  <a:pt x="0" y="0"/>
                </a:moveTo>
                <a:lnTo>
                  <a:pt x="3329876" y="0"/>
                </a:lnTo>
                <a:lnTo>
                  <a:pt x="3329876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3698051" y="5602124"/>
            <a:ext cx="3329876" cy="1664938"/>
          </a:xfrm>
          <a:custGeom>
            <a:avLst/>
            <a:gdLst/>
            <a:ahLst/>
            <a:cxnLst/>
            <a:rect r="r" b="b" t="t" l="l"/>
            <a:pathLst>
              <a:path h="1664938" w="3329876">
                <a:moveTo>
                  <a:pt x="0" y="0"/>
                </a:moveTo>
                <a:lnTo>
                  <a:pt x="3329876" y="0"/>
                </a:lnTo>
                <a:lnTo>
                  <a:pt x="3329876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49787" y="3943868"/>
            <a:ext cx="3343241" cy="1671621"/>
          </a:xfrm>
          <a:custGeom>
            <a:avLst/>
            <a:gdLst/>
            <a:ahLst/>
            <a:cxnLst/>
            <a:rect r="r" b="b" t="t" l="l"/>
            <a:pathLst>
              <a:path h="1671621" w="3343241">
                <a:moveTo>
                  <a:pt x="0" y="0"/>
                </a:moveTo>
                <a:lnTo>
                  <a:pt x="3343241" y="0"/>
                </a:lnTo>
                <a:lnTo>
                  <a:pt x="3343241" y="1671621"/>
                </a:lnTo>
                <a:lnTo>
                  <a:pt x="0" y="16716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9966883" y="5602124"/>
            <a:ext cx="3329876" cy="1664938"/>
          </a:xfrm>
          <a:custGeom>
            <a:avLst/>
            <a:gdLst/>
            <a:ahLst/>
            <a:cxnLst/>
            <a:rect r="r" b="b" t="t" l="l"/>
            <a:pathLst>
              <a:path h="1664938" w="3329876">
                <a:moveTo>
                  <a:pt x="0" y="0"/>
                </a:moveTo>
                <a:lnTo>
                  <a:pt x="3329877" y="0"/>
                </a:lnTo>
                <a:lnTo>
                  <a:pt x="3329877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105435" y="3950551"/>
            <a:ext cx="3329876" cy="1664938"/>
          </a:xfrm>
          <a:custGeom>
            <a:avLst/>
            <a:gdLst/>
            <a:ahLst/>
            <a:cxnLst/>
            <a:rect r="r" b="b" t="t" l="l"/>
            <a:pathLst>
              <a:path h="1664938" w="3329876">
                <a:moveTo>
                  <a:pt x="0" y="0"/>
                </a:moveTo>
                <a:lnTo>
                  <a:pt x="3329876" y="0"/>
                </a:lnTo>
                <a:lnTo>
                  <a:pt x="3329876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3427031" y="5584165"/>
            <a:ext cx="848136" cy="570260"/>
            <a:chOff x="0" y="0"/>
            <a:chExt cx="1930400" cy="12979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FCDCC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700597" y="5608806"/>
            <a:ext cx="848136" cy="570260"/>
            <a:chOff x="0" y="0"/>
            <a:chExt cx="1930400" cy="12979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CD6F9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5924815" y="5584165"/>
            <a:ext cx="848136" cy="570260"/>
            <a:chOff x="0" y="0"/>
            <a:chExt cx="1930400" cy="12979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60854" y="4428435"/>
            <a:ext cx="2166177" cy="216617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CDC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1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346954" y="4428435"/>
            <a:ext cx="2166177" cy="216617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B6B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494652" y="4428435"/>
            <a:ext cx="2166177" cy="216617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3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567783" y="4428435"/>
            <a:ext cx="2166177" cy="216617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4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657885" y="4428435"/>
            <a:ext cx="2166177" cy="216617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5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-1478221" y="8605642"/>
            <a:ext cx="6841210" cy="3995782"/>
            <a:chOff x="0" y="0"/>
            <a:chExt cx="9197614" cy="53721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993800" y="7209912"/>
            <a:ext cx="2598427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Open Sans Bold"/>
              </a:rPr>
              <a:t>NAT PORT TẠI TRANG  HOME GATEWAY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295283" y="2581158"/>
            <a:ext cx="2135411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Open Sans Bold"/>
              </a:rPr>
              <a:t>CẤU HÌNH DDNS TẠI NO-IP</a:t>
            </a:r>
          </a:p>
        </p:txBody>
      </p:sp>
      <p:grpSp>
        <p:nvGrpSpPr>
          <p:cNvPr name="Group 37" id="37"/>
          <p:cNvGrpSpPr>
            <a:grpSpLocks noChangeAspect="true"/>
          </p:cNvGrpSpPr>
          <p:nvPr/>
        </p:nvGrpSpPr>
        <p:grpSpPr>
          <a:xfrm rot="-10800000">
            <a:off x="6513131" y="5330359"/>
            <a:ext cx="848136" cy="570260"/>
            <a:chOff x="0" y="0"/>
            <a:chExt cx="1930400" cy="129794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18B6B4"/>
            </a:solidFill>
          </p:spPr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-10800000">
            <a:off x="12772060" y="5299035"/>
            <a:ext cx="848136" cy="570260"/>
            <a:chOff x="0" y="0"/>
            <a:chExt cx="1930400" cy="129794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7278527" y="7209912"/>
            <a:ext cx="2598427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Open Sans Bold"/>
              </a:rPr>
              <a:t>KHỞI ĐỘNG TIẾN TRÌNH NO-IP TẠI RASP ĐỂ CẬP NHẬT IP KHI BỊ THAY ĐỔI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583166" y="2581158"/>
            <a:ext cx="2135411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Open Sans Bold"/>
              </a:rPr>
              <a:t>CẤU HÌNH  NLB NGINX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702667" y="7209912"/>
            <a:ext cx="2135411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Open Sans Bold"/>
              </a:rPr>
              <a:t>KHỞI ĐỘNG 4 SERVER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4704" y="-2837787"/>
            <a:ext cx="6346341" cy="3706742"/>
            <a:chOff x="0" y="0"/>
            <a:chExt cx="9197614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239981" y="9503978"/>
            <a:ext cx="6346341" cy="3706742"/>
            <a:chOff x="0" y="0"/>
            <a:chExt cx="9197614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2618172"/>
            <a:ext cx="2155386" cy="2499543"/>
            <a:chOff x="0" y="0"/>
            <a:chExt cx="833569" cy="9666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3569" cy="966667"/>
            </a:xfrm>
            <a:custGeom>
              <a:avLst/>
              <a:gdLst/>
              <a:ahLst/>
              <a:cxnLst/>
              <a:rect r="r" b="b" t="t" l="l"/>
              <a:pathLst>
                <a:path h="966667" w="833569">
                  <a:moveTo>
                    <a:pt x="123836" y="0"/>
                  </a:moveTo>
                  <a:lnTo>
                    <a:pt x="709733" y="0"/>
                  </a:lnTo>
                  <a:cubicBezTo>
                    <a:pt x="742576" y="0"/>
                    <a:pt x="774074" y="13047"/>
                    <a:pt x="797298" y="36271"/>
                  </a:cubicBezTo>
                  <a:cubicBezTo>
                    <a:pt x="820522" y="59494"/>
                    <a:pt x="833569" y="90992"/>
                    <a:pt x="833569" y="123836"/>
                  </a:cubicBezTo>
                  <a:lnTo>
                    <a:pt x="833569" y="842832"/>
                  </a:lnTo>
                  <a:cubicBezTo>
                    <a:pt x="833569" y="875675"/>
                    <a:pt x="820522" y="907173"/>
                    <a:pt x="797298" y="930397"/>
                  </a:cubicBezTo>
                  <a:cubicBezTo>
                    <a:pt x="774074" y="953620"/>
                    <a:pt x="742576" y="966667"/>
                    <a:pt x="709733" y="966667"/>
                  </a:cubicBezTo>
                  <a:lnTo>
                    <a:pt x="123836" y="966667"/>
                  </a:lnTo>
                  <a:cubicBezTo>
                    <a:pt x="90992" y="966667"/>
                    <a:pt x="59494" y="953620"/>
                    <a:pt x="36271" y="930397"/>
                  </a:cubicBezTo>
                  <a:cubicBezTo>
                    <a:pt x="13047" y="907173"/>
                    <a:pt x="0" y="875675"/>
                    <a:pt x="0" y="842832"/>
                  </a:cubicBezTo>
                  <a:lnTo>
                    <a:pt x="0" y="123836"/>
                  </a:lnTo>
                  <a:cubicBezTo>
                    <a:pt x="0" y="90992"/>
                    <a:pt x="13047" y="59494"/>
                    <a:pt x="36271" y="36271"/>
                  </a:cubicBezTo>
                  <a:cubicBezTo>
                    <a:pt x="59494" y="13047"/>
                    <a:pt x="90992" y="0"/>
                    <a:pt x="1238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37C9E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33569" cy="1004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3184086" y="3830571"/>
            <a:ext cx="5233292" cy="37373"/>
          </a:xfrm>
          <a:prstGeom prst="line">
            <a:avLst/>
          </a:prstGeom>
          <a:ln cap="flat" w="114300">
            <a:solidFill>
              <a:srgbClr val="00BF63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>
            <a:off x="2106393" y="5117715"/>
            <a:ext cx="6806522" cy="2800142"/>
          </a:xfrm>
          <a:prstGeom prst="line">
            <a:avLst/>
          </a:prstGeom>
          <a:ln cap="flat" w="11430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1" id="11"/>
          <p:cNvGrpSpPr/>
          <p:nvPr/>
        </p:nvGrpSpPr>
        <p:grpSpPr>
          <a:xfrm rot="0">
            <a:off x="9024774" y="6656644"/>
            <a:ext cx="2557561" cy="566013"/>
            <a:chOff x="0" y="0"/>
            <a:chExt cx="673596" cy="1490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73596" cy="149073"/>
            </a:xfrm>
            <a:custGeom>
              <a:avLst/>
              <a:gdLst/>
              <a:ahLst/>
              <a:cxnLst/>
              <a:rect r="r" b="b" t="t" l="l"/>
              <a:pathLst>
                <a:path h="149073" w="673596">
                  <a:moveTo>
                    <a:pt x="74537" y="0"/>
                  </a:moveTo>
                  <a:lnTo>
                    <a:pt x="599060" y="0"/>
                  </a:lnTo>
                  <a:cubicBezTo>
                    <a:pt x="640225" y="0"/>
                    <a:pt x="673596" y="33371"/>
                    <a:pt x="673596" y="74537"/>
                  </a:cubicBezTo>
                  <a:lnTo>
                    <a:pt x="673596" y="74537"/>
                  </a:lnTo>
                  <a:cubicBezTo>
                    <a:pt x="673596" y="94305"/>
                    <a:pt x="665743" y="113264"/>
                    <a:pt x="651765" y="127242"/>
                  </a:cubicBezTo>
                  <a:cubicBezTo>
                    <a:pt x="637787" y="141221"/>
                    <a:pt x="618828" y="149073"/>
                    <a:pt x="599060" y="149073"/>
                  </a:cubicBezTo>
                  <a:lnTo>
                    <a:pt x="74537" y="149073"/>
                  </a:lnTo>
                  <a:cubicBezTo>
                    <a:pt x="54768" y="149073"/>
                    <a:pt x="35810" y="141221"/>
                    <a:pt x="21831" y="127242"/>
                  </a:cubicBezTo>
                  <a:cubicBezTo>
                    <a:pt x="7853" y="113264"/>
                    <a:pt x="0" y="94305"/>
                    <a:pt x="0" y="74537"/>
                  </a:cubicBezTo>
                  <a:lnTo>
                    <a:pt x="0" y="74537"/>
                  </a:lnTo>
                  <a:cubicBezTo>
                    <a:pt x="0" y="54768"/>
                    <a:pt x="7853" y="35810"/>
                    <a:pt x="21831" y="21831"/>
                  </a:cubicBezTo>
                  <a:cubicBezTo>
                    <a:pt x="35810" y="7853"/>
                    <a:pt x="54768" y="0"/>
                    <a:pt x="74537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73596" cy="187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143225" y="6742056"/>
            <a:ext cx="2377808" cy="35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095">
                <a:solidFill>
                  <a:srgbClr val="FFFFFF"/>
                </a:solidFill>
                <a:latin typeface="Noto Sans Bold"/>
              </a:rPr>
              <a:t>Websocket Server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912915" y="7096503"/>
            <a:ext cx="2819379" cy="1642709"/>
            <a:chOff x="0" y="0"/>
            <a:chExt cx="1138738" cy="6634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38738" cy="663485"/>
            </a:xfrm>
            <a:custGeom>
              <a:avLst/>
              <a:gdLst/>
              <a:ahLst/>
              <a:cxnLst/>
              <a:rect r="r" b="b" t="t" l="l"/>
              <a:pathLst>
                <a:path h="663485" w="1138738">
                  <a:moveTo>
                    <a:pt x="90617" y="0"/>
                  </a:moveTo>
                  <a:lnTo>
                    <a:pt x="1048121" y="0"/>
                  </a:lnTo>
                  <a:cubicBezTo>
                    <a:pt x="1098167" y="0"/>
                    <a:pt x="1138738" y="40571"/>
                    <a:pt x="1138738" y="90617"/>
                  </a:cubicBezTo>
                  <a:lnTo>
                    <a:pt x="1138738" y="572868"/>
                  </a:lnTo>
                  <a:cubicBezTo>
                    <a:pt x="1138738" y="596901"/>
                    <a:pt x="1129191" y="619950"/>
                    <a:pt x="1112197" y="636944"/>
                  </a:cubicBezTo>
                  <a:cubicBezTo>
                    <a:pt x="1095203" y="653938"/>
                    <a:pt x="1072154" y="663485"/>
                    <a:pt x="1048121" y="663485"/>
                  </a:cubicBezTo>
                  <a:lnTo>
                    <a:pt x="90617" y="663485"/>
                  </a:lnTo>
                  <a:cubicBezTo>
                    <a:pt x="66584" y="663485"/>
                    <a:pt x="43535" y="653938"/>
                    <a:pt x="26541" y="636944"/>
                  </a:cubicBezTo>
                  <a:cubicBezTo>
                    <a:pt x="9547" y="619950"/>
                    <a:pt x="0" y="596901"/>
                    <a:pt x="0" y="572868"/>
                  </a:cubicBezTo>
                  <a:lnTo>
                    <a:pt x="0" y="90617"/>
                  </a:lnTo>
                  <a:cubicBezTo>
                    <a:pt x="0" y="66584"/>
                    <a:pt x="9547" y="43535"/>
                    <a:pt x="26541" y="26541"/>
                  </a:cubicBezTo>
                  <a:cubicBezTo>
                    <a:pt x="43535" y="9547"/>
                    <a:pt x="66584" y="0"/>
                    <a:pt x="906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38738" cy="70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851724" y="8213503"/>
            <a:ext cx="902708" cy="451354"/>
          </a:xfrm>
          <a:custGeom>
            <a:avLst/>
            <a:gdLst/>
            <a:ahLst/>
            <a:cxnLst/>
            <a:rect r="r" b="b" t="t" l="l"/>
            <a:pathLst>
              <a:path h="451354" w="902708">
                <a:moveTo>
                  <a:pt x="0" y="0"/>
                </a:moveTo>
                <a:lnTo>
                  <a:pt x="902708" y="0"/>
                </a:lnTo>
                <a:lnTo>
                  <a:pt x="902708" y="451354"/>
                </a:lnTo>
                <a:lnTo>
                  <a:pt x="0" y="451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2832402">
            <a:off x="10040534" y="7683908"/>
            <a:ext cx="710160" cy="708385"/>
          </a:xfrm>
          <a:custGeom>
            <a:avLst/>
            <a:gdLst/>
            <a:ahLst/>
            <a:cxnLst/>
            <a:rect r="r" b="b" t="t" l="l"/>
            <a:pathLst>
              <a:path h="708385" w="710160">
                <a:moveTo>
                  <a:pt x="0" y="0"/>
                </a:moveTo>
                <a:lnTo>
                  <a:pt x="710161" y="0"/>
                </a:lnTo>
                <a:lnTo>
                  <a:pt x="710161" y="708385"/>
                </a:lnTo>
                <a:lnTo>
                  <a:pt x="0" y="708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423874" y="7270283"/>
            <a:ext cx="1759361" cy="35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7"/>
              </a:lnSpc>
            </a:pPr>
            <a:r>
              <a:rPr lang="en-US" sz="2019">
                <a:solidFill>
                  <a:srgbClr val="000000"/>
                </a:solidFill>
                <a:latin typeface="Noto Sans Bold"/>
              </a:rPr>
              <a:t>127.0.0.1:8002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78720" y="2329034"/>
            <a:ext cx="1855346" cy="495522"/>
            <a:chOff x="0" y="0"/>
            <a:chExt cx="488651" cy="13050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8651" cy="130508"/>
            </a:xfrm>
            <a:custGeom>
              <a:avLst/>
              <a:gdLst/>
              <a:ahLst/>
              <a:cxnLst/>
              <a:rect r="r" b="b" t="t" l="l"/>
              <a:pathLst>
                <a:path h="130508" w="488651">
                  <a:moveTo>
                    <a:pt x="65254" y="0"/>
                  </a:moveTo>
                  <a:lnTo>
                    <a:pt x="423397" y="0"/>
                  </a:lnTo>
                  <a:cubicBezTo>
                    <a:pt x="459436" y="0"/>
                    <a:pt x="488651" y="29215"/>
                    <a:pt x="488651" y="65254"/>
                  </a:cubicBezTo>
                  <a:lnTo>
                    <a:pt x="488651" y="65254"/>
                  </a:lnTo>
                  <a:cubicBezTo>
                    <a:pt x="488651" y="101293"/>
                    <a:pt x="459436" y="130508"/>
                    <a:pt x="423397" y="130508"/>
                  </a:cubicBezTo>
                  <a:lnTo>
                    <a:pt x="65254" y="130508"/>
                  </a:lnTo>
                  <a:cubicBezTo>
                    <a:pt x="29215" y="130508"/>
                    <a:pt x="0" y="101293"/>
                    <a:pt x="0" y="65254"/>
                  </a:cubicBezTo>
                  <a:lnTo>
                    <a:pt x="0" y="65254"/>
                  </a:lnTo>
                  <a:cubicBezTo>
                    <a:pt x="0" y="29215"/>
                    <a:pt x="29215" y="0"/>
                    <a:pt x="65254" y="0"/>
                  </a:cubicBezTo>
                  <a:close/>
                </a:path>
              </a:pathLst>
            </a:custGeom>
            <a:solidFill>
              <a:srgbClr val="0CD6F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88651" cy="168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414939" y="2351523"/>
            <a:ext cx="1382908" cy="38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0"/>
              </a:lnSpc>
            </a:pPr>
            <a:r>
              <a:rPr lang="en-US" sz="2257">
                <a:solidFill>
                  <a:srgbClr val="FFFFFF"/>
                </a:solidFill>
                <a:latin typeface="Noto Sans Bold"/>
              </a:rPr>
              <a:t>Front End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417377" y="1758844"/>
            <a:ext cx="3641239" cy="4143454"/>
            <a:chOff x="0" y="0"/>
            <a:chExt cx="812800" cy="92490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924905"/>
            </a:xfrm>
            <a:custGeom>
              <a:avLst/>
              <a:gdLst/>
              <a:ahLst/>
              <a:cxnLst/>
              <a:rect r="r" b="b" t="t" l="l"/>
              <a:pathLst>
                <a:path h="924905" w="812800">
                  <a:moveTo>
                    <a:pt x="150959" y="0"/>
                  </a:moveTo>
                  <a:lnTo>
                    <a:pt x="661841" y="0"/>
                  </a:lnTo>
                  <a:cubicBezTo>
                    <a:pt x="745214" y="0"/>
                    <a:pt x="812800" y="67586"/>
                    <a:pt x="812800" y="150959"/>
                  </a:cubicBezTo>
                  <a:lnTo>
                    <a:pt x="812800" y="773946"/>
                  </a:lnTo>
                  <a:cubicBezTo>
                    <a:pt x="812800" y="857319"/>
                    <a:pt x="745214" y="924905"/>
                    <a:pt x="661841" y="924905"/>
                  </a:cubicBezTo>
                  <a:lnTo>
                    <a:pt x="150959" y="924905"/>
                  </a:lnTo>
                  <a:cubicBezTo>
                    <a:pt x="67586" y="924905"/>
                    <a:pt x="0" y="857319"/>
                    <a:pt x="0" y="773946"/>
                  </a:cubicBezTo>
                  <a:lnTo>
                    <a:pt x="0" y="150959"/>
                  </a:lnTo>
                  <a:cubicBezTo>
                    <a:pt x="0" y="67586"/>
                    <a:pt x="67586" y="0"/>
                    <a:pt x="150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00BF63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963005"/>
            </a:xfrm>
            <a:prstGeom prst="rect">
              <a:avLst/>
            </a:prstGeom>
          </p:spPr>
          <p:txBody>
            <a:bodyPr anchor="ctr" rtlCol="false" tIns="42517" lIns="42517" bIns="42517" rIns="42517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178637" y="1444432"/>
            <a:ext cx="2118720" cy="414724"/>
            <a:chOff x="0" y="0"/>
            <a:chExt cx="666732" cy="13050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66732" cy="130508"/>
            </a:xfrm>
            <a:custGeom>
              <a:avLst/>
              <a:gdLst/>
              <a:ahLst/>
              <a:cxnLst/>
              <a:rect r="r" b="b" t="t" l="l"/>
              <a:pathLst>
                <a:path h="130508" w="666732">
                  <a:moveTo>
                    <a:pt x="65254" y="0"/>
                  </a:moveTo>
                  <a:lnTo>
                    <a:pt x="601478" y="0"/>
                  </a:lnTo>
                  <a:cubicBezTo>
                    <a:pt x="637517" y="0"/>
                    <a:pt x="666732" y="29215"/>
                    <a:pt x="666732" y="65254"/>
                  </a:cubicBezTo>
                  <a:lnTo>
                    <a:pt x="666732" y="65254"/>
                  </a:lnTo>
                  <a:cubicBezTo>
                    <a:pt x="666732" y="101293"/>
                    <a:pt x="637517" y="130508"/>
                    <a:pt x="601478" y="130508"/>
                  </a:cubicBezTo>
                  <a:lnTo>
                    <a:pt x="65254" y="130508"/>
                  </a:lnTo>
                  <a:cubicBezTo>
                    <a:pt x="29215" y="130508"/>
                    <a:pt x="0" y="101293"/>
                    <a:pt x="0" y="65254"/>
                  </a:cubicBezTo>
                  <a:lnTo>
                    <a:pt x="0" y="65254"/>
                  </a:lnTo>
                  <a:cubicBezTo>
                    <a:pt x="0" y="29215"/>
                    <a:pt x="29215" y="0"/>
                    <a:pt x="65254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666732" cy="168608"/>
            </a:xfrm>
            <a:prstGeom prst="rect">
              <a:avLst/>
            </a:prstGeom>
          </p:spPr>
          <p:txBody>
            <a:bodyPr anchor="ctr" rtlCol="false" tIns="42517" lIns="42517" bIns="42517" rIns="42517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0116760" y="3575770"/>
            <a:ext cx="549684" cy="546248"/>
          </a:xfrm>
          <a:custGeom>
            <a:avLst/>
            <a:gdLst/>
            <a:ahLst/>
            <a:cxnLst/>
            <a:rect r="r" b="b" t="t" l="l"/>
            <a:pathLst>
              <a:path h="546248" w="549684">
                <a:moveTo>
                  <a:pt x="0" y="0"/>
                </a:moveTo>
                <a:lnTo>
                  <a:pt x="549684" y="0"/>
                </a:lnTo>
                <a:lnTo>
                  <a:pt x="549684" y="546248"/>
                </a:lnTo>
                <a:lnTo>
                  <a:pt x="0" y="5462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9408800" y="2202658"/>
            <a:ext cx="1779126" cy="1256522"/>
            <a:chOff x="0" y="0"/>
            <a:chExt cx="559866" cy="39541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59866" cy="395410"/>
            </a:xfrm>
            <a:custGeom>
              <a:avLst/>
              <a:gdLst/>
              <a:ahLst/>
              <a:cxnLst/>
              <a:rect r="r" b="b" t="t" l="l"/>
              <a:pathLst>
                <a:path h="395410" w="559866">
                  <a:moveTo>
                    <a:pt x="0" y="0"/>
                  </a:moveTo>
                  <a:lnTo>
                    <a:pt x="559866" y="0"/>
                  </a:lnTo>
                  <a:lnTo>
                    <a:pt x="559866" y="395410"/>
                  </a:lnTo>
                  <a:lnTo>
                    <a:pt x="0" y="39541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559866" cy="433510"/>
            </a:xfrm>
            <a:prstGeom prst="rect">
              <a:avLst/>
            </a:prstGeom>
          </p:spPr>
          <p:txBody>
            <a:bodyPr anchor="ctr" rtlCol="false" tIns="42517" lIns="42517" bIns="42517" rIns="42517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0795273" y="3033973"/>
            <a:ext cx="368367" cy="368367"/>
          </a:xfrm>
          <a:custGeom>
            <a:avLst/>
            <a:gdLst/>
            <a:ahLst/>
            <a:cxnLst/>
            <a:rect r="r" b="b" t="t" l="l"/>
            <a:pathLst>
              <a:path h="368367" w="368367">
                <a:moveTo>
                  <a:pt x="0" y="0"/>
                </a:moveTo>
                <a:lnTo>
                  <a:pt x="368367" y="0"/>
                </a:lnTo>
                <a:lnTo>
                  <a:pt x="368367" y="368367"/>
                </a:lnTo>
                <a:lnTo>
                  <a:pt x="0" y="368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038514" y="2567611"/>
            <a:ext cx="540895" cy="811850"/>
          </a:xfrm>
          <a:custGeom>
            <a:avLst/>
            <a:gdLst/>
            <a:ahLst/>
            <a:cxnLst/>
            <a:rect r="r" b="b" t="t" l="l"/>
            <a:pathLst>
              <a:path h="811850" w="540895">
                <a:moveTo>
                  <a:pt x="0" y="0"/>
                </a:moveTo>
                <a:lnTo>
                  <a:pt x="540896" y="0"/>
                </a:lnTo>
                <a:lnTo>
                  <a:pt x="540896" y="811850"/>
                </a:lnTo>
                <a:lnTo>
                  <a:pt x="0" y="8118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9560815" y="2278959"/>
            <a:ext cx="1472486" cy="28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6"/>
              </a:lnSpc>
            </a:pPr>
            <a:r>
              <a:rPr lang="en-US" sz="1690">
                <a:solidFill>
                  <a:srgbClr val="000000"/>
                </a:solidFill>
                <a:latin typeface="Noto Sans Bold"/>
              </a:rPr>
              <a:t>127.0.0.1:8000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9512869" y="4296369"/>
            <a:ext cx="1776516" cy="1491008"/>
            <a:chOff x="0" y="0"/>
            <a:chExt cx="559045" cy="46919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59045" cy="469199"/>
            </a:xfrm>
            <a:custGeom>
              <a:avLst/>
              <a:gdLst/>
              <a:ahLst/>
              <a:cxnLst/>
              <a:rect r="r" b="b" t="t" l="l"/>
              <a:pathLst>
                <a:path h="469199" w="559045">
                  <a:moveTo>
                    <a:pt x="0" y="0"/>
                  </a:moveTo>
                  <a:lnTo>
                    <a:pt x="559045" y="0"/>
                  </a:lnTo>
                  <a:lnTo>
                    <a:pt x="559045" y="469199"/>
                  </a:lnTo>
                  <a:lnTo>
                    <a:pt x="0" y="4691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559045" cy="507299"/>
            </a:xfrm>
            <a:prstGeom prst="rect">
              <a:avLst/>
            </a:prstGeom>
          </p:spPr>
          <p:txBody>
            <a:bodyPr anchor="ctr" rtlCol="false" tIns="42517" lIns="42517" bIns="42517" rIns="42517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0063226" y="4819744"/>
            <a:ext cx="540895" cy="811850"/>
          </a:xfrm>
          <a:custGeom>
            <a:avLst/>
            <a:gdLst/>
            <a:ahLst/>
            <a:cxnLst/>
            <a:rect r="r" b="b" t="t" l="l"/>
            <a:pathLst>
              <a:path h="811850" w="540895">
                <a:moveTo>
                  <a:pt x="0" y="0"/>
                </a:moveTo>
                <a:lnTo>
                  <a:pt x="540895" y="0"/>
                </a:lnTo>
                <a:lnTo>
                  <a:pt x="540895" y="811850"/>
                </a:lnTo>
                <a:lnTo>
                  <a:pt x="0" y="8118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0871494" y="5373479"/>
            <a:ext cx="368367" cy="368367"/>
          </a:xfrm>
          <a:custGeom>
            <a:avLst/>
            <a:gdLst/>
            <a:ahLst/>
            <a:cxnLst/>
            <a:rect r="r" b="b" t="t" l="l"/>
            <a:pathLst>
              <a:path h="368367" w="368367">
                <a:moveTo>
                  <a:pt x="0" y="0"/>
                </a:moveTo>
                <a:lnTo>
                  <a:pt x="368367" y="0"/>
                </a:lnTo>
                <a:lnTo>
                  <a:pt x="368367" y="368368"/>
                </a:lnTo>
                <a:lnTo>
                  <a:pt x="0" y="3683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9648940" y="4382359"/>
            <a:ext cx="1590921" cy="28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6"/>
              </a:lnSpc>
            </a:pPr>
            <a:r>
              <a:rPr lang="en-US" sz="1690">
                <a:solidFill>
                  <a:srgbClr val="000000"/>
                </a:solidFill>
                <a:latin typeface="Noto Sans Bold"/>
              </a:rPr>
              <a:t>127.0.0.1:8001</a:t>
            </a:r>
          </a:p>
        </p:txBody>
      </p:sp>
      <p:grpSp>
        <p:nvGrpSpPr>
          <p:cNvPr name="Group 44" id="44"/>
          <p:cNvGrpSpPr/>
          <p:nvPr/>
        </p:nvGrpSpPr>
        <p:grpSpPr>
          <a:xfrm rot="-1484576">
            <a:off x="11932296" y="6859783"/>
            <a:ext cx="2141945" cy="416928"/>
            <a:chOff x="0" y="0"/>
            <a:chExt cx="3206133" cy="62407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3206133" cy="624071"/>
            </a:xfrm>
            <a:custGeom>
              <a:avLst/>
              <a:gdLst/>
              <a:ahLst/>
              <a:cxnLst/>
              <a:rect r="r" b="b" t="t" l="l"/>
              <a:pathLst>
                <a:path h="624071" w="3206133">
                  <a:moveTo>
                    <a:pt x="3206133" y="312035"/>
                  </a:moveTo>
                  <a:lnTo>
                    <a:pt x="2799733" y="0"/>
                  </a:lnTo>
                  <a:lnTo>
                    <a:pt x="2799733" y="203200"/>
                  </a:lnTo>
                  <a:lnTo>
                    <a:pt x="0" y="203200"/>
                  </a:lnTo>
                  <a:lnTo>
                    <a:pt x="0" y="420871"/>
                  </a:lnTo>
                  <a:lnTo>
                    <a:pt x="2799733" y="420871"/>
                  </a:lnTo>
                  <a:lnTo>
                    <a:pt x="2799733" y="624071"/>
                  </a:lnTo>
                  <a:lnTo>
                    <a:pt x="3206133" y="312035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165100"/>
              <a:ext cx="3104533" cy="255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2097907">
            <a:off x="12148178" y="4157449"/>
            <a:ext cx="1815710" cy="555784"/>
            <a:chOff x="0" y="0"/>
            <a:chExt cx="2038798" cy="624071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038797" cy="624071"/>
            </a:xfrm>
            <a:custGeom>
              <a:avLst/>
              <a:gdLst/>
              <a:ahLst/>
              <a:cxnLst/>
              <a:rect r="r" b="b" t="t" l="l"/>
              <a:pathLst>
                <a:path h="624071" w="2038797">
                  <a:moveTo>
                    <a:pt x="2038797" y="312035"/>
                  </a:moveTo>
                  <a:lnTo>
                    <a:pt x="1632397" y="0"/>
                  </a:lnTo>
                  <a:lnTo>
                    <a:pt x="1632397" y="203200"/>
                  </a:lnTo>
                  <a:lnTo>
                    <a:pt x="0" y="203200"/>
                  </a:lnTo>
                  <a:lnTo>
                    <a:pt x="0" y="420871"/>
                  </a:lnTo>
                  <a:lnTo>
                    <a:pt x="1632397" y="420871"/>
                  </a:lnTo>
                  <a:lnTo>
                    <a:pt x="1632397" y="624071"/>
                  </a:lnTo>
                  <a:lnTo>
                    <a:pt x="2038797" y="312035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165100"/>
              <a:ext cx="1937198" cy="255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2393845" y="4262455"/>
            <a:ext cx="659271" cy="573279"/>
          </a:xfrm>
          <a:custGeom>
            <a:avLst/>
            <a:gdLst/>
            <a:ahLst/>
            <a:cxnLst/>
            <a:rect r="r" b="b" t="t" l="l"/>
            <a:pathLst>
              <a:path h="573279" w="659271">
                <a:moveTo>
                  <a:pt x="0" y="0"/>
                </a:moveTo>
                <a:lnTo>
                  <a:pt x="659271" y="0"/>
                </a:lnTo>
                <a:lnTo>
                  <a:pt x="659271" y="573279"/>
                </a:lnTo>
                <a:lnTo>
                  <a:pt x="0" y="5732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9255200" y="1377858"/>
            <a:ext cx="2034185" cy="48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917">
                <a:solidFill>
                  <a:srgbClr val="FFFFFF"/>
                </a:solidFill>
                <a:latin typeface="Noto Sans Bold"/>
              </a:rPr>
              <a:t>BE Server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799130" y="3262638"/>
            <a:ext cx="3958513" cy="354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5"/>
              </a:lnSpc>
            </a:pPr>
            <a:r>
              <a:rPr lang="en-US" sz="2089">
                <a:solidFill>
                  <a:srgbClr val="000000"/>
                </a:solidFill>
                <a:latin typeface="Noto Sans Bold"/>
              </a:rPr>
              <a:t>http://lqdlover.ddns.net/api/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3812438" y="6931170"/>
            <a:ext cx="3900302" cy="37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2"/>
              </a:lnSpc>
            </a:pPr>
            <a:r>
              <a:rPr lang="en-US" sz="2151">
                <a:solidFill>
                  <a:srgbClr val="000000"/>
                </a:solidFill>
                <a:latin typeface="Noto Sans Bold"/>
              </a:rPr>
              <a:t>http://lqdlove.ddns.net/ws/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26712" y="2876649"/>
            <a:ext cx="1759361" cy="35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7"/>
              </a:lnSpc>
            </a:pPr>
            <a:r>
              <a:rPr lang="en-US" sz="2019">
                <a:solidFill>
                  <a:srgbClr val="000000"/>
                </a:solidFill>
                <a:latin typeface="Noto Sans Bold"/>
              </a:rPr>
              <a:t>127.0.0.1:3000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4329956" y="4992855"/>
            <a:ext cx="2033286" cy="2182889"/>
            <a:chOff x="0" y="0"/>
            <a:chExt cx="916895" cy="984358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916895" cy="984358"/>
            </a:xfrm>
            <a:custGeom>
              <a:avLst/>
              <a:gdLst/>
              <a:ahLst/>
              <a:cxnLst/>
              <a:rect r="r" b="b" t="t" l="l"/>
              <a:pathLst>
                <a:path h="984358" w="916895">
                  <a:moveTo>
                    <a:pt x="140881" y="0"/>
                  </a:moveTo>
                  <a:lnTo>
                    <a:pt x="776014" y="0"/>
                  </a:lnTo>
                  <a:cubicBezTo>
                    <a:pt x="853821" y="0"/>
                    <a:pt x="916895" y="63074"/>
                    <a:pt x="916895" y="140881"/>
                  </a:cubicBezTo>
                  <a:lnTo>
                    <a:pt x="916895" y="843477"/>
                  </a:lnTo>
                  <a:cubicBezTo>
                    <a:pt x="916895" y="921283"/>
                    <a:pt x="853821" y="984358"/>
                    <a:pt x="776014" y="984358"/>
                  </a:cubicBezTo>
                  <a:lnTo>
                    <a:pt x="140881" y="984358"/>
                  </a:lnTo>
                  <a:cubicBezTo>
                    <a:pt x="63074" y="984358"/>
                    <a:pt x="0" y="921283"/>
                    <a:pt x="0" y="843477"/>
                  </a:cubicBezTo>
                  <a:lnTo>
                    <a:pt x="0" y="140881"/>
                  </a:lnTo>
                  <a:cubicBezTo>
                    <a:pt x="0" y="63074"/>
                    <a:pt x="63074" y="0"/>
                    <a:pt x="1408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4377C3"/>
              </a:solidFill>
              <a:prstDash val="solid"/>
              <a:round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916895" cy="1022458"/>
            </a:xfrm>
            <a:prstGeom prst="rect">
              <a:avLst/>
            </a:prstGeom>
          </p:spPr>
          <p:txBody>
            <a:bodyPr anchor="ctr" rtlCol="false" tIns="40407" lIns="40407" bIns="40407" rIns="40407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sp>
        <p:nvSpPr>
          <p:cNvPr name="Freeform 58" id="58"/>
          <p:cNvSpPr/>
          <p:nvPr/>
        </p:nvSpPr>
        <p:spPr>
          <a:xfrm flipH="false" flipV="false" rot="0">
            <a:off x="14565061" y="5524661"/>
            <a:ext cx="781538" cy="726831"/>
          </a:xfrm>
          <a:custGeom>
            <a:avLst/>
            <a:gdLst/>
            <a:ahLst/>
            <a:cxnLst/>
            <a:rect r="r" b="b" t="t" l="l"/>
            <a:pathLst>
              <a:path h="726831" w="781538">
                <a:moveTo>
                  <a:pt x="0" y="0"/>
                </a:moveTo>
                <a:lnTo>
                  <a:pt x="781539" y="0"/>
                </a:lnTo>
                <a:lnTo>
                  <a:pt x="781539" y="726831"/>
                </a:lnTo>
                <a:lnTo>
                  <a:pt x="0" y="7268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5031258" y="5437802"/>
            <a:ext cx="982545" cy="913767"/>
          </a:xfrm>
          <a:custGeom>
            <a:avLst/>
            <a:gdLst/>
            <a:ahLst/>
            <a:cxnLst/>
            <a:rect r="r" b="b" t="t" l="l"/>
            <a:pathLst>
              <a:path h="913767" w="982545">
                <a:moveTo>
                  <a:pt x="0" y="0"/>
                </a:moveTo>
                <a:lnTo>
                  <a:pt x="982545" y="0"/>
                </a:lnTo>
                <a:lnTo>
                  <a:pt x="982545" y="913767"/>
                </a:lnTo>
                <a:lnTo>
                  <a:pt x="0" y="9137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14368056" y="4667291"/>
            <a:ext cx="1855346" cy="495522"/>
            <a:chOff x="0" y="0"/>
            <a:chExt cx="488651" cy="130508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488651" cy="130508"/>
            </a:xfrm>
            <a:custGeom>
              <a:avLst/>
              <a:gdLst/>
              <a:ahLst/>
              <a:cxnLst/>
              <a:rect r="r" b="b" t="t" l="l"/>
              <a:pathLst>
                <a:path h="130508" w="488651">
                  <a:moveTo>
                    <a:pt x="65254" y="0"/>
                  </a:moveTo>
                  <a:lnTo>
                    <a:pt x="423397" y="0"/>
                  </a:lnTo>
                  <a:cubicBezTo>
                    <a:pt x="459436" y="0"/>
                    <a:pt x="488651" y="29215"/>
                    <a:pt x="488651" y="65254"/>
                  </a:cubicBezTo>
                  <a:lnTo>
                    <a:pt x="488651" y="65254"/>
                  </a:lnTo>
                  <a:cubicBezTo>
                    <a:pt x="488651" y="101293"/>
                    <a:pt x="459436" y="130508"/>
                    <a:pt x="423397" y="130508"/>
                  </a:cubicBezTo>
                  <a:lnTo>
                    <a:pt x="65254" y="130508"/>
                  </a:lnTo>
                  <a:cubicBezTo>
                    <a:pt x="29215" y="130508"/>
                    <a:pt x="0" y="101293"/>
                    <a:pt x="0" y="65254"/>
                  </a:cubicBezTo>
                  <a:lnTo>
                    <a:pt x="0" y="65254"/>
                  </a:lnTo>
                  <a:cubicBezTo>
                    <a:pt x="0" y="29215"/>
                    <a:pt x="29215" y="0"/>
                    <a:pt x="65254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38100"/>
              <a:ext cx="488651" cy="168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14604275" y="4689780"/>
            <a:ext cx="1382908" cy="38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0"/>
              </a:lnSpc>
            </a:pPr>
            <a:r>
              <a:rPr lang="en-US" sz="2257">
                <a:solidFill>
                  <a:srgbClr val="FFFFFF"/>
                </a:solidFill>
                <a:latin typeface="Noto Sans Bold"/>
              </a:rPr>
              <a:t>Database</a:t>
            </a:r>
          </a:p>
        </p:txBody>
      </p:sp>
      <p:sp>
        <p:nvSpPr>
          <p:cNvPr name="Freeform 64" id="64"/>
          <p:cNvSpPr/>
          <p:nvPr/>
        </p:nvSpPr>
        <p:spPr>
          <a:xfrm flipH="false" flipV="false" rot="0">
            <a:off x="68261" y="78848"/>
            <a:ext cx="960439" cy="960439"/>
          </a:xfrm>
          <a:custGeom>
            <a:avLst/>
            <a:gdLst/>
            <a:ahLst/>
            <a:cxnLst/>
            <a:rect r="r" b="b" t="t" l="l"/>
            <a:pathLst>
              <a:path h="960439" w="960439">
                <a:moveTo>
                  <a:pt x="0" y="0"/>
                </a:moveTo>
                <a:lnTo>
                  <a:pt x="960439" y="0"/>
                </a:lnTo>
                <a:lnTo>
                  <a:pt x="960439" y="960439"/>
                </a:lnTo>
                <a:lnTo>
                  <a:pt x="0" y="9604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1685867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1028700" y="-12432"/>
            <a:ext cx="6322766" cy="102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swald Bold"/>
              </a:rPr>
              <a:t>SƠ ĐỒ HỆ THỐNG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27103" y="1720744"/>
            <a:ext cx="3958513" cy="354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5"/>
              </a:lnSpc>
            </a:pPr>
            <a:r>
              <a:rPr lang="en-US" sz="2089">
                <a:solidFill>
                  <a:srgbClr val="000000"/>
                </a:solidFill>
                <a:latin typeface="Noto Sans Bold"/>
              </a:rPr>
              <a:t>http://lqdlover.ddns.net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4551139" y="6783315"/>
            <a:ext cx="1590921" cy="28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6"/>
              </a:lnSpc>
            </a:pPr>
            <a:r>
              <a:rPr lang="en-US" sz="1690">
                <a:solidFill>
                  <a:srgbClr val="000000"/>
                </a:solidFill>
                <a:latin typeface="Noto Sans Bold"/>
              </a:rPr>
              <a:t>Db.sqlite3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4704" y="-2837787"/>
            <a:ext cx="6346341" cy="3706742"/>
            <a:chOff x="0" y="0"/>
            <a:chExt cx="9197614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239981" y="9503978"/>
            <a:ext cx="6346341" cy="3706742"/>
            <a:chOff x="0" y="0"/>
            <a:chExt cx="9197614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8261" y="78848"/>
            <a:ext cx="960439" cy="960439"/>
          </a:xfrm>
          <a:custGeom>
            <a:avLst/>
            <a:gdLst/>
            <a:ahLst/>
            <a:cxnLst/>
            <a:rect r="r" b="b" t="t" l="l"/>
            <a:pathLst>
              <a:path h="960439" w="960439">
                <a:moveTo>
                  <a:pt x="0" y="0"/>
                </a:moveTo>
                <a:lnTo>
                  <a:pt x="960439" y="0"/>
                </a:lnTo>
                <a:lnTo>
                  <a:pt x="960439" y="960439"/>
                </a:lnTo>
                <a:lnTo>
                  <a:pt x="0" y="960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5867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28413" y="1829104"/>
            <a:ext cx="12878963" cy="7241481"/>
          </a:xfrm>
          <a:custGeom>
            <a:avLst/>
            <a:gdLst/>
            <a:ahLst/>
            <a:cxnLst/>
            <a:rect r="r" b="b" t="t" l="l"/>
            <a:pathLst>
              <a:path h="7241481" w="12878963">
                <a:moveTo>
                  <a:pt x="0" y="0"/>
                </a:moveTo>
                <a:lnTo>
                  <a:pt x="12878963" y="0"/>
                </a:lnTo>
                <a:lnTo>
                  <a:pt x="12878963" y="7241481"/>
                </a:lnTo>
                <a:lnTo>
                  <a:pt x="0" y="724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-12432"/>
            <a:ext cx="8115300" cy="102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swald Bold"/>
              </a:rPr>
              <a:t>CÁC CHỨC NĂNG CHÍNH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10244" y="9172575"/>
            <a:ext cx="8115300" cy="73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Oswald Bold"/>
              </a:rPr>
              <a:t>XEM BÀI POST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4704" y="-2837787"/>
            <a:ext cx="6346341" cy="3706742"/>
            <a:chOff x="0" y="0"/>
            <a:chExt cx="9197614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239981" y="9503978"/>
            <a:ext cx="6346341" cy="3706742"/>
            <a:chOff x="0" y="0"/>
            <a:chExt cx="9197614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8261" y="78848"/>
            <a:ext cx="960439" cy="960439"/>
          </a:xfrm>
          <a:custGeom>
            <a:avLst/>
            <a:gdLst/>
            <a:ahLst/>
            <a:cxnLst/>
            <a:rect r="r" b="b" t="t" l="l"/>
            <a:pathLst>
              <a:path h="960439" w="960439">
                <a:moveTo>
                  <a:pt x="0" y="0"/>
                </a:moveTo>
                <a:lnTo>
                  <a:pt x="960439" y="0"/>
                </a:lnTo>
                <a:lnTo>
                  <a:pt x="960439" y="960439"/>
                </a:lnTo>
                <a:lnTo>
                  <a:pt x="0" y="960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5867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15840" y="1360444"/>
            <a:ext cx="13456320" cy="7566112"/>
          </a:xfrm>
          <a:custGeom>
            <a:avLst/>
            <a:gdLst/>
            <a:ahLst/>
            <a:cxnLst/>
            <a:rect r="r" b="b" t="t" l="l"/>
            <a:pathLst>
              <a:path h="7566112" w="13456320">
                <a:moveTo>
                  <a:pt x="0" y="0"/>
                </a:moveTo>
                <a:lnTo>
                  <a:pt x="13456320" y="0"/>
                </a:lnTo>
                <a:lnTo>
                  <a:pt x="13456320" y="7566112"/>
                </a:lnTo>
                <a:lnTo>
                  <a:pt x="0" y="756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-12432"/>
            <a:ext cx="8115300" cy="102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swald Bold"/>
              </a:rPr>
              <a:t>CÁC CHỨC NĂNG CHÍNH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53069" y="9172575"/>
            <a:ext cx="9896209" cy="73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Oswald Bold"/>
              </a:rPr>
              <a:t>COMMENT, LIKE VÀ XEM CHI TIẾT BÀI POST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4704" y="-2837787"/>
            <a:ext cx="6346341" cy="3706742"/>
            <a:chOff x="0" y="0"/>
            <a:chExt cx="9197614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239981" y="9503978"/>
            <a:ext cx="6346341" cy="3706742"/>
            <a:chOff x="0" y="0"/>
            <a:chExt cx="9197614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8261" y="78848"/>
            <a:ext cx="960439" cy="960439"/>
          </a:xfrm>
          <a:custGeom>
            <a:avLst/>
            <a:gdLst/>
            <a:ahLst/>
            <a:cxnLst/>
            <a:rect r="r" b="b" t="t" l="l"/>
            <a:pathLst>
              <a:path h="960439" w="960439">
                <a:moveTo>
                  <a:pt x="0" y="0"/>
                </a:moveTo>
                <a:lnTo>
                  <a:pt x="960439" y="0"/>
                </a:lnTo>
                <a:lnTo>
                  <a:pt x="960439" y="960439"/>
                </a:lnTo>
                <a:lnTo>
                  <a:pt x="0" y="960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5867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15840" y="1360444"/>
            <a:ext cx="13456320" cy="7566112"/>
          </a:xfrm>
          <a:custGeom>
            <a:avLst/>
            <a:gdLst/>
            <a:ahLst/>
            <a:cxnLst/>
            <a:rect r="r" b="b" t="t" l="l"/>
            <a:pathLst>
              <a:path h="7566112" w="13456320">
                <a:moveTo>
                  <a:pt x="0" y="0"/>
                </a:moveTo>
                <a:lnTo>
                  <a:pt x="13456320" y="0"/>
                </a:lnTo>
                <a:lnTo>
                  <a:pt x="13456320" y="7566112"/>
                </a:lnTo>
                <a:lnTo>
                  <a:pt x="0" y="756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-12432"/>
            <a:ext cx="8115300" cy="102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swald Bold"/>
              </a:rPr>
              <a:t>CÁC CHỨC NĂNG CHÍNH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10244" y="9172575"/>
            <a:ext cx="8818290" cy="73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Oswald Bold"/>
              </a:rPr>
              <a:t>CẬP NHẬT HỒ SƠ VÀ TẠO BÀI POST MỚI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4704" y="-2837787"/>
            <a:ext cx="6346341" cy="3706742"/>
            <a:chOff x="0" y="0"/>
            <a:chExt cx="9197614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239981" y="9503978"/>
            <a:ext cx="6346341" cy="3706742"/>
            <a:chOff x="0" y="0"/>
            <a:chExt cx="9197614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8261" y="78848"/>
            <a:ext cx="960439" cy="960439"/>
          </a:xfrm>
          <a:custGeom>
            <a:avLst/>
            <a:gdLst/>
            <a:ahLst/>
            <a:cxnLst/>
            <a:rect r="r" b="b" t="t" l="l"/>
            <a:pathLst>
              <a:path h="960439" w="960439">
                <a:moveTo>
                  <a:pt x="0" y="0"/>
                </a:moveTo>
                <a:lnTo>
                  <a:pt x="960439" y="0"/>
                </a:lnTo>
                <a:lnTo>
                  <a:pt x="960439" y="960439"/>
                </a:lnTo>
                <a:lnTo>
                  <a:pt x="0" y="960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5867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15840" y="1360444"/>
            <a:ext cx="13456320" cy="7566112"/>
          </a:xfrm>
          <a:custGeom>
            <a:avLst/>
            <a:gdLst/>
            <a:ahLst/>
            <a:cxnLst/>
            <a:rect r="r" b="b" t="t" l="l"/>
            <a:pathLst>
              <a:path h="7566112" w="13456320">
                <a:moveTo>
                  <a:pt x="0" y="0"/>
                </a:moveTo>
                <a:lnTo>
                  <a:pt x="13456320" y="0"/>
                </a:lnTo>
                <a:lnTo>
                  <a:pt x="13456320" y="7566112"/>
                </a:lnTo>
                <a:lnTo>
                  <a:pt x="0" y="756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-12432"/>
            <a:ext cx="8115300" cy="102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swald Bold"/>
              </a:rPr>
              <a:t>CÁC CHỨC NĂNG CHÍNH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10244" y="9172575"/>
            <a:ext cx="8115300" cy="73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Oswald Bold"/>
              </a:rPr>
              <a:t>CHAT VỚI BẠN BÈ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DAGGKKHugCo</dc:identifier>
  <dcterms:modified xsi:type="dcterms:W3CDTF">2011-08-01T06:04:30Z</dcterms:modified>
  <cp:revision>1</cp:revision>
  <dc:title>Blogify</dc:title>
</cp:coreProperties>
</file>